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700013" y="6063992"/>
            <a:ext cx="74697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Fecha de actualización: 08 mayo 2018</a:t>
            </a:r>
            <a:endParaRPr lang="es-MX" sz="13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7" y="270456"/>
            <a:ext cx="435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Licencias</a:t>
            </a:r>
            <a:endParaRPr lang="es-MX" b="1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078757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Roberto Alejandro Ramírez Maldonado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 del Tribunal </a:t>
                      </a: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 Conciliación y Arbitraje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02-06-IV- 18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862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49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41</cp:revision>
  <dcterms:created xsi:type="dcterms:W3CDTF">2017-10-16T15:52:26Z</dcterms:created>
  <dcterms:modified xsi:type="dcterms:W3CDTF">2020-04-17T16:35:49Z</dcterms:modified>
</cp:coreProperties>
</file>